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12/6/2016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Wastewater General Permit Updates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dirty="0" smtClean="0"/>
              <a:t>CTACHMM December 6,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884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MISCELLANEOUS GENERAL PERMIT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Reverse osmosis reject Water Treatment Wastewater, moved from Group I to II</a:t>
            </a:r>
          </a:p>
          <a:p>
            <a:r>
              <a:rPr lang="en-US" dirty="0" smtClean="0"/>
              <a:t>Added potable water maintenance/sampling water as Group III discharge</a:t>
            </a:r>
          </a:p>
          <a:p>
            <a:r>
              <a:rPr lang="en-US" dirty="0" smtClean="0"/>
              <a:t>Arsenic monitoring for coagulation and flocculation treatment water treatment wastewater</a:t>
            </a:r>
          </a:p>
          <a:p>
            <a:r>
              <a:rPr lang="en-US" dirty="0" smtClean="0"/>
              <a:t>Variance for public water treatment facilities process</a:t>
            </a:r>
          </a:p>
          <a:p>
            <a:r>
              <a:rPr lang="en-US" dirty="0" smtClean="0"/>
              <a:t>Wastewaters transported to POTW certification and recordkeeping requirement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418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Groundwater Remediation discharge General Permit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Combines previous separate GPs for surface/ground and sanitary sewer</a:t>
            </a:r>
          </a:p>
          <a:p>
            <a:r>
              <a:rPr lang="en-US" dirty="0" smtClean="0"/>
              <a:t>CHMMs application and reporting certifications were in the previous permits</a:t>
            </a:r>
          </a:p>
          <a:p>
            <a:r>
              <a:rPr lang="en-US" dirty="0" smtClean="0"/>
              <a:t>Combined GP has CHMM in certification and sanitary sewer reporting sections</a:t>
            </a:r>
          </a:p>
          <a:p>
            <a:r>
              <a:rPr lang="en-US" dirty="0" smtClean="0"/>
              <a:t>Does not have CHMMs (or LEPs) in surface water discharge reporting certifications</a:t>
            </a:r>
          </a:p>
          <a:p>
            <a:r>
              <a:rPr lang="en-US" dirty="0" smtClean="0"/>
              <a:t>Requested hearing (petition) and submitted comment letter</a:t>
            </a:r>
          </a:p>
          <a:p>
            <a:r>
              <a:rPr lang="en-US" dirty="0" smtClean="0"/>
              <a:t>Status conference - DEEP indicated surface water reporting exclusion was oversight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225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Comprehensive General Permit for Wastewater to Surface/Ground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Replaces non-contact cooling, water treatment wastewater, hydrostatic, boiler blowdown GPs (for surface/ground)</a:t>
            </a:r>
          </a:p>
          <a:p>
            <a:r>
              <a:rPr lang="en-US" dirty="0" smtClean="0"/>
              <a:t>CHMMs excluded from application and reporting certifications</a:t>
            </a:r>
          </a:p>
          <a:p>
            <a:r>
              <a:rPr lang="en-US" dirty="0" smtClean="0"/>
              <a:t>Petition and comment letter submitted</a:t>
            </a:r>
          </a:p>
          <a:p>
            <a:r>
              <a:rPr lang="en-US" dirty="0" smtClean="0"/>
              <a:t>Status conference, DEEP based this permit on old permits which had PEs only</a:t>
            </a:r>
          </a:p>
          <a:p>
            <a:r>
              <a:rPr lang="en-US" dirty="0" smtClean="0"/>
              <a:t>Pre-hearing conference today – requested CHMMs certify only </a:t>
            </a:r>
            <a:r>
              <a:rPr lang="en-US" smtClean="0"/>
              <a:t>pre-engineered/no treatment </a:t>
            </a:r>
            <a:r>
              <a:rPr lang="en-US" dirty="0" smtClean="0"/>
              <a:t>systems</a:t>
            </a:r>
          </a:p>
          <a:p>
            <a:pPr lvl="1"/>
            <a:r>
              <a:rPr lang="en-US" dirty="0" smtClean="0"/>
              <a:t>“Qualified CHMMs” for application (same experience as Pes)</a:t>
            </a:r>
          </a:p>
          <a:p>
            <a:pPr lvl="1"/>
            <a:r>
              <a:rPr lang="en-US" dirty="0" smtClean="0"/>
              <a:t>CHMMs for reporting certification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82096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</TotalTime>
  <Words>205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Facet</vt:lpstr>
      <vt:lpstr>Wastewater General Permit Updates</vt:lpstr>
      <vt:lpstr>MISCELLANEOUS GENERAL PERMIT</vt:lpstr>
      <vt:lpstr>Groundwater Remediation discharge General Permit</vt:lpstr>
      <vt:lpstr>Comprehensive General Permit for Wastewater to Surface/Ground</vt:lpstr>
    </vt:vector>
  </TitlesOfParts>
  <Company>Yale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Wastewater General Permit Updates</dc:title>
  <dc:creator>Abrams, Whyndam</dc:creator>
  <cp:lastModifiedBy>Abrams, Whyndam</cp:lastModifiedBy>
  <cp:revision>3</cp:revision>
  <dcterms:created xsi:type="dcterms:W3CDTF">2016-12-06T15:19:21Z</dcterms:created>
  <dcterms:modified xsi:type="dcterms:W3CDTF">2016-12-06T15:42:21Z</dcterms:modified>
</cp:coreProperties>
</file>