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A4B68-8255-4A81-A88E-7CC3201DF276}" type="datetimeFigureOut">
              <a:rPr lang="en-US" smtClean="0"/>
              <a:pPr/>
              <a:t>5/13/2014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2BB3-F868-4F53-8F09-473EED8A6FD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mokinwithchris.com/" TargetMode="External"/><Relationship Id="rId2" Type="http://schemas.openxmlformats.org/officeDocument/2006/relationships/hyperlink" Target="http://www.srsnesite.com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ctachmm.org/New%20Website%20(Post%20March%202010)/Events_rev.htm" TargetMode="Externa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81000"/>
            <a:ext cx="8610600" cy="1143000"/>
          </a:xfrm>
        </p:spPr>
        <p:txBody>
          <a:bodyPr>
            <a:noAutofit/>
          </a:bodyPr>
          <a:lstStyle/>
          <a:p>
            <a:pPr algn="r"/>
            <a:r>
              <a:rPr lang="en-US" sz="3400" dirty="0" smtClean="0"/>
              <a:t>General Membership Meeting – </a:t>
            </a:r>
            <a:br>
              <a:rPr lang="en-US" sz="3400" dirty="0" smtClean="0"/>
            </a:br>
            <a:r>
              <a:rPr lang="en-US" sz="3400" dirty="0" smtClean="0"/>
              <a:t>June 24th @ 4:00PM</a:t>
            </a:r>
            <a:endParaRPr lang="en-US" sz="34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304800" y="1981200"/>
            <a:ext cx="8610600" cy="2590800"/>
          </a:xfrm>
        </p:spPr>
        <p:txBody>
          <a:bodyPr>
            <a:normAutofit fontScale="92500" lnSpcReduction="10000"/>
          </a:bodyPr>
          <a:lstStyle/>
          <a:p>
            <a:pPr marL="571500"/>
            <a:r>
              <a:rPr lang="en-US" sz="2600" b="1" dirty="0" smtClean="0"/>
              <a:t>Site Tour and Overview Presentation</a:t>
            </a:r>
          </a:p>
          <a:p>
            <a:pPr algn="ctr">
              <a:buNone/>
            </a:pPr>
            <a:r>
              <a:rPr lang="en-US" sz="2800" dirty="0" smtClean="0"/>
              <a:t>Solvents Recovery Service of NE, Inc., Superfund Site</a:t>
            </a:r>
          </a:p>
          <a:p>
            <a:pPr algn="ctr">
              <a:buNone/>
            </a:pPr>
            <a:r>
              <a:rPr lang="en-US" sz="2800" dirty="0"/>
              <a:t>9</a:t>
            </a:r>
            <a:r>
              <a:rPr lang="en-US" sz="2800" dirty="0" smtClean="0"/>
              <a:t>0 Lazy Lane, Southington</a:t>
            </a:r>
            <a:endParaRPr lang="en-US" dirty="0"/>
          </a:p>
          <a:p>
            <a:pPr algn="ctr">
              <a:buNone/>
            </a:pPr>
            <a:r>
              <a:rPr lang="en-US" dirty="0" smtClean="0"/>
              <a:t>Presented by: </a:t>
            </a:r>
            <a:r>
              <a:rPr lang="en-US" sz="2400" dirty="0" smtClean="0"/>
              <a:t>Bruce Thompson, </a:t>
            </a:r>
            <a:r>
              <a:rPr lang="en-US" sz="2400" b="1" i="1" dirty="0" smtClean="0"/>
              <a:t>de maximis inc</a:t>
            </a:r>
            <a:r>
              <a:rPr lang="en-US" dirty="0" smtClean="0"/>
              <a:t>. </a:t>
            </a:r>
          </a:p>
          <a:p>
            <a:pPr algn="ctr">
              <a:buNone/>
            </a:pPr>
            <a:r>
              <a:rPr lang="en-US" sz="1800" i="1" dirty="0" smtClean="0"/>
              <a:t>This is an active construction zone - please wear steel </a:t>
            </a:r>
            <a:r>
              <a:rPr lang="en-US" sz="1800" i="1" dirty="0" smtClean="0"/>
              <a:t>toe shoes, </a:t>
            </a:r>
            <a:r>
              <a:rPr lang="en-US" sz="1800" i="1" dirty="0" smtClean="0"/>
              <a:t>safety </a:t>
            </a:r>
            <a:r>
              <a:rPr lang="en-US" sz="1800" i="1" dirty="0" smtClean="0"/>
              <a:t>glasses, </a:t>
            </a:r>
            <a:r>
              <a:rPr lang="en-US" sz="1800" i="1" dirty="0" smtClean="0"/>
              <a:t>hardhat </a:t>
            </a:r>
            <a:r>
              <a:rPr lang="en-US" sz="1800" i="1" dirty="0" smtClean="0"/>
              <a:t>and </a:t>
            </a:r>
            <a:r>
              <a:rPr lang="en-US" sz="1800" i="1" dirty="0" smtClean="0"/>
              <a:t/>
            </a:r>
            <a:br>
              <a:rPr lang="en-US" sz="1800" i="1" dirty="0" smtClean="0"/>
            </a:br>
            <a:r>
              <a:rPr lang="en-US" sz="1800" i="1" dirty="0" smtClean="0"/>
              <a:t>high </a:t>
            </a:r>
            <a:r>
              <a:rPr lang="en-US" sz="1800" i="1" dirty="0" smtClean="0"/>
              <a:t>visibility vests </a:t>
            </a:r>
            <a:r>
              <a:rPr lang="en-US" sz="1800" i="1" dirty="0" smtClean="0"/>
              <a:t>for the tour.  Limited safety gear will be available at the Site</a:t>
            </a:r>
            <a:endParaRPr lang="en-US" sz="1800" i="1" dirty="0" smtClean="0"/>
          </a:p>
          <a:p>
            <a:pPr algn="ctr">
              <a:buNone/>
            </a:pPr>
            <a:r>
              <a:rPr lang="en-US" sz="1800" dirty="0" smtClean="0"/>
              <a:t>See </a:t>
            </a:r>
            <a:r>
              <a:rPr lang="en-US" sz="1800" dirty="0" smtClean="0">
                <a:hlinkClick r:id="rId2"/>
              </a:rPr>
              <a:t>www.SRSNESite.com</a:t>
            </a:r>
            <a:r>
              <a:rPr lang="en-US" sz="1800" dirty="0" smtClean="0"/>
              <a:t> for more information on the project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33400" y="4495800"/>
            <a:ext cx="6781800" cy="487362"/>
          </a:xfrm>
        </p:spPr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2600" dirty="0" smtClean="0"/>
              <a:t>Dinner (following the tour &amp; presentation)</a:t>
            </a:r>
            <a:endParaRPr lang="en-US" sz="26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838200" y="4953000"/>
            <a:ext cx="3810000" cy="1600200"/>
          </a:xfrm>
        </p:spPr>
        <p:txBody>
          <a:bodyPr>
            <a:noAutofit/>
          </a:bodyPr>
          <a:lstStyle/>
          <a:p>
            <a:pPr indent="-166688">
              <a:buNone/>
            </a:pPr>
            <a:r>
              <a:rPr lang="en-US" sz="2800" dirty="0" smtClean="0"/>
              <a:t>Smoking with Chris</a:t>
            </a:r>
          </a:p>
          <a:p>
            <a:pPr marL="685800" lvl="2">
              <a:buNone/>
            </a:pPr>
            <a:r>
              <a:rPr lang="en-US" sz="1400" dirty="0" smtClean="0"/>
              <a:t>59 West Center Street, Southington</a:t>
            </a:r>
          </a:p>
          <a:p>
            <a:pPr marL="685800" lvl="2">
              <a:buNone/>
            </a:pPr>
            <a:r>
              <a:rPr lang="en-US" sz="1400" dirty="0" smtClean="0">
                <a:hlinkClick r:id="rId3"/>
              </a:rPr>
              <a:t>(click here for website)</a:t>
            </a:r>
            <a:r>
              <a:rPr lang="en-US" sz="1400" dirty="0" smtClean="0"/>
              <a:t> </a:t>
            </a:r>
          </a:p>
          <a:p>
            <a:pPr lvl="1"/>
            <a:endParaRPr lang="en-US" sz="1050" dirty="0" smtClean="0"/>
          </a:p>
        </p:txBody>
      </p:sp>
      <p:pic>
        <p:nvPicPr>
          <p:cNvPr id="11266" name="Picture 2" descr="http://www.ctachmm.org/Pics/TreeLog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533400"/>
            <a:ext cx="1216025" cy="1285694"/>
          </a:xfrm>
          <a:prstGeom prst="rect">
            <a:avLst/>
          </a:prstGeom>
          <a:noFill/>
        </p:spPr>
      </p:pic>
      <p:sp>
        <p:nvSpPr>
          <p:cNvPr id="11" name="Content Placeholder 5"/>
          <p:cNvSpPr txBox="1">
            <a:spLocks/>
          </p:cNvSpPr>
          <p:nvPr/>
        </p:nvSpPr>
        <p:spPr>
          <a:xfrm>
            <a:off x="609600" y="4419600"/>
            <a:ext cx="4724400" cy="817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7"/>
          <p:cNvSpPr txBox="1">
            <a:spLocks/>
          </p:cNvSpPr>
          <p:nvPr/>
        </p:nvSpPr>
        <p:spPr>
          <a:xfrm>
            <a:off x="4876800" y="4953000"/>
            <a:ext cx="3429000" cy="16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Cost:</a:t>
            </a:r>
          </a:p>
          <a:p>
            <a:pPr marL="22860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Tour only – no cost</a:t>
            </a:r>
          </a:p>
          <a:p>
            <a:pPr marL="22860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Members 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$20</a:t>
            </a:r>
          </a:p>
          <a:p>
            <a:pPr marL="22860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Non-members - $30</a:t>
            </a:r>
          </a:p>
          <a:p>
            <a:pPr marL="228600" marR="0" lvl="1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400" b="0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hlinkClick r:id="rId5"/>
              </a:rPr>
              <a:t>Click here</a:t>
            </a:r>
            <a:r>
              <a:rPr kumimoji="0" 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register &amp; pay online </a:t>
            </a:r>
          </a:p>
          <a:p>
            <a:pPr marL="228600" marR="0" lvl="2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(Cash bar)</a:t>
            </a:r>
          </a:p>
          <a:p>
            <a:pPr marL="1143000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101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General Membership Meeting –  June 24th @ 4:00PM</vt:lpstr>
    </vt:vector>
  </TitlesOfParts>
  <Company>Procter &amp; Gamble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Membership Meeting June 27 – Arcadis, 160 Chapel Rd, Manchester</dc:title>
  <dc:creator>Laura Zadrick</dc:creator>
  <cp:lastModifiedBy>smanley</cp:lastModifiedBy>
  <cp:revision>31</cp:revision>
  <dcterms:created xsi:type="dcterms:W3CDTF">2012-06-05T14:17:52Z</dcterms:created>
  <dcterms:modified xsi:type="dcterms:W3CDTF">2014-05-13T13:34:15Z</dcterms:modified>
</cp:coreProperties>
</file>